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6858000" cx="12192000"/>
  <p:notesSz cx="6858000" cy="9144000"/>
  <p:embeddedFontLst>
    <p:embeddedFont>
      <p:font typeface="Proxima Nova"/>
      <p:regular r:id="rId88"/>
      <p:bold r:id="rId89"/>
      <p:italic r:id="rId90"/>
      <p:boldItalic r:id="rId91"/>
    </p:embeddedFont>
    <p:embeddedFont>
      <p:font typeface="Inconsolata"/>
      <p:regular r:id="rId92"/>
      <p:bold r:id="rId93"/>
    </p:embeddedFont>
    <p:embeddedFont>
      <p:font typeface="Maven Pro"/>
      <p:regular r:id="rId94"/>
      <p:bold r:id="rId95"/>
    </p:embeddedFont>
    <p:embeddedFont>
      <p:font typeface="Maven Pro Regular"/>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6177A8-492A-4E9C-8FFB-C82ECBE840A0}">
  <a:tblStyle styleId="{0C6177A8-492A-4E9C-8FFB-C82ECBE840A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MavenPro-bold.fntdata"/><Relationship Id="rId94" Type="http://schemas.openxmlformats.org/officeDocument/2006/relationships/font" Target="fonts/MavenPro-regular.fntdata"/><Relationship Id="rId97" Type="http://schemas.openxmlformats.org/officeDocument/2006/relationships/font" Target="fonts/MavenProRegular-bold.fntdata"/><Relationship Id="rId96" Type="http://schemas.openxmlformats.org/officeDocument/2006/relationships/font" Target="fonts/MavenProRegular-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roximaNova-boldItalic.fntdata"/><Relationship Id="rId90" Type="http://schemas.openxmlformats.org/officeDocument/2006/relationships/font" Target="fonts/ProximaNova-italic.fntdata"/><Relationship Id="rId93" Type="http://schemas.openxmlformats.org/officeDocument/2006/relationships/font" Target="fonts/Inconsolata-bold.fntdata"/><Relationship Id="rId92" Type="http://schemas.openxmlformats.org/officeDocument/2006/relationships/font" Target="fonts/Inconsolata-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ProximaNova-regular.fntdata"/><Relationship Id="rId87" Type="http://schemas.openxmlformats.org/officeDocument/2006/relationships/slide" Target="slides/slide79.xml"/><Relationship Id="rId89" Type="http://schemas.openxmlformats.org/officeDocument/2006/relationships/font" Target="fonts/ProximaNova-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6f0b9751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6f0b9751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6f0b9751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6f2068ece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6f2068ece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g6f2068ece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6f2068ece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6f2068ece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g6f2068ece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6f09b0327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6f09b0327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g6f09b0327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6f09b0327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6f09b0327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6f09b0327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6ecb0b6ed2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6ecb0b6ed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0" name="Google Shape;1390;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g6ecb0b6ed2_0_12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g6ecb0b6ed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98" name="Shape 98"/>
        <p:cNvGrpSpPr/>
        <p:nvPr/>
      </p:nvGrpSpPr>
      <p:grpSpPr>
        <a:xfrm>
          <a:off x="0" y="0"/>
          <a:ext cx="0" cy="0"/>
          <a:chOff x="0" y="0"/>
          <a:chExt cx="0" cy="0"/>
        </a:xfrm>
      </p:grpSpPr>
      <p:sp>
        <p:nvSpPr>
          <p:cNvPr id="99" name="Google Shape;99;p13"/>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0" name="Google Shape;100;p13"/>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 name="Google Shape;105;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06" name="Shape 106"/>
        <p:cNvGrpSpPr/>
        <p:nvPr/>
      </p:nvGrpSpPr>
      <p:grpSpPr>
        <a:xfrm>
          <a:off x="0" y="0"/>
          <a:ext cx="0" cy="0"/>
          <a:chOff x="0" y="0"/>
          <a:chExt cx="0" cy="0"/>
        </a:xfrm>
      </p:grpSpPr>
      <p:sp>
        <p:nvSpPr>
          <p:cNvPr id="107" name="Google Shape;107;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9" name="Google Shape;109;p14"/>
          <p:cNvGrpSpPr/>
          <p:nvPr/>
        </p:nvGrpSpPr>
        <p:grpSpPr>
          <a:xfrm>
            <a:off x="1199456" y="1484784"/>
            <a:ext cx="9866387" cy="4499756"/>
            <a:chOff x="1167830" y="1529120"/>
            <a:chExt cx="9866387" cy="4499756"/>
          </a:xfrm>
        </p:grpSpPr>
        <p:sp>
          <p:nvSpPr>
            <p:cNvPr id="110" name="Google Shape;110;p14"/>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16" name="Google Shape;116;p14"/>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17" name="Google Shape;117;p14"/>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18" name="Google Shape;118;p14"/>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19" name="Google Shape;119;p14"/>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4"/>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4"/>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14"/>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14"/>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4"/>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4"/>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4"/>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4"/>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28" name="Shape 128"/>
        <p:cNvGrpSpPr/>
        <p:nvPr/>
      </p:nvGrpSpPr>
      <p:grpSpPr>
        <a:xfrm>
          <a:off x="0" y="0"/>
          <a:ext cx="0" cy="0"/>
          <a:chOff x="0" y="0"/>
          <a:chExt cx="0" cy="0"/>
        </a:xfrm>
      </p:grpSpPr>
      <p:sp>
        <p:nvSpPr>
          <p:cNvPr id="129" name="Google Shape;129;p15"/>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1" name="Google Shape;131;p15"/>
          <p:cNvGrpSpPr/>
          <p:nvPr/>
        </p:nvGrpSpPr>
        <p:grpSpPr>
          <a:xfrm>
            <a:off x="718668" y="2060848"/>
            <a:ext cx="5104282" cy="4234272"/>
            <a:chOff x="4998" y="1683"/>
            <a:chExt cx="5820" cy="4828"/>
          </a:xfrm>
        </p:grpSpPr>
        <p:grpSp>
          <p:nvGrpSpPr>
            <p:cNvPr id="132" name="Google Shape;132;p15"/>
            <p:cNvGrpSpPr/>
            <p:nvPr/>
          </p:nvGrpSpPr>
          <p:grpSpPr>
            <a:xfrm>
              <a:off x="4998" y="1683"/>
              <a:ext cx="5820" cy="4828"/>
              <a:chOff x="4998" y="1683"/>
              <a:chExt cx="5820" cy="4828"/>
            </a:xfrm>
          </p:grpSpPr>
          <p:sp>
            <p:nvSpPr>
              <p:cNvPr id="133" name="Google Shape;133;p15"/>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4" name="Google Shape;134;p15"/>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5" name="Google Shape;135;p15"/>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6" name="Google Shape;136;p15"/>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7" name="Google Shape;137;p15"/>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8" name="Google Shape;138;p15"/>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39" name="Google Shape;139;p15"/>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0" name="Google Shape;140;p15"/>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5"/>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5"/>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5"/>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5"/>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5"/>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5"/>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5"/>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5"/>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5"/>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5"/>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5"/>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5"/>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5"/>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5"/>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5"/>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5"/>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5"/>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5"/>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5"/>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5"/>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5"/>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5"/>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5"/>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5"/>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5"/>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5"/>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5"/>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5"/>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5"/>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5"/>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5"/>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5"/>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5"/>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5"/>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5"/>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5"/>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5"/>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5"/>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5"/>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5"/>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5"/>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5"/>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5"/>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5"/>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5"/>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5"/>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5"/>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5"/>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5"/>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5"/>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5"/>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5"/>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5"/>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5"/>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5"/>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5"/>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5"/>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5"/>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5"/>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5"/>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5"/>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5"/>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5"/>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5"/>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5"/>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5"/>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5"/>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5"/>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5"/>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5"/>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5"/>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5"/>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5"/>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5"/>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5"/>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5"/>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5"/>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5"/>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5"/>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5"/>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5"/>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5"/>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5"/>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5"/>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5"/>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5"/>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5"/>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5"/>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5"/>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5"/>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5"/>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5"/>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5"/>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5"/>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5"/>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5"/>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5"/>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5"/>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5"/>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5"/>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5"/>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5"/>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5"/>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5"/>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5"/>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5"/>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5"/>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5"/>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5"/>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5"/>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5"/>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5"/>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5"/>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5"/>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5"/>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5"/>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5"/>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5"/>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5"/>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5"/>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5"/>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5"/>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5"/>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5"/>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5"/>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5"/>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5"/>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5"/>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5"/>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5"/>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5"/>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5"/>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5"/>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5"/>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5"/>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5"/>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5"/>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5"/>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5"/>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5"/>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5"/>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5"/>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5"/>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5"/>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5"/>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5"/>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5"/>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5"/>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5"/>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5"/>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5"/>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5"/>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5"/>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5"/>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5"/>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5"/>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5"/>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5"/>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5"/>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5"/>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5"/>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5"/>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5"/>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5"/>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5"/>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5"/>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5"/>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5"/>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5"/>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5"/>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5"/>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5"/>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5"/>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5"/>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5"/>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5"/>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5"/>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5"/>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5"/>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5"/>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5"/>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5"/>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5"/>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5"/>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5"/>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5"/>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5"/>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5"/>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5"/>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5"/>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5"/>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5"/>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33" name="Google Shape;333;p15"/>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5"/>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5"/>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5"/>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5"/>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5"/>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5"/>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0" name="Google Shape;340;p15"/>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5"/>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5"/>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5"/>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5"/>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5"/>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5"/>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5"/>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5"/>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5"/>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5"/>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5"/>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5"/>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5"/>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5"/>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5"/>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5"/>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5"/>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5"/>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5"/>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5"/>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5"/>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5"/>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5"/>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5"/>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5"/>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5"/>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5"/>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5"/>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5"/>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5"/>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5"/>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5"/>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5"/>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5"/>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5"/>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5"/>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5"/>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5"/>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5"/>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5"/>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5"/>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5"/>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5"/>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5"/>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5"/>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5"/>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5"/>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5"/>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5"/>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5"/>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5"/>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5"/>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5"/>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5"/>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5"/>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5"/>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5"/>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5"/>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99" name="Google Shape;399;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1" name="Shape 401"/>
        <p:cNvGrpSpPr/>
        <p:nvPr/>
      </p:nvGrpSpPr>
      <p:grpSpPr>
        <a:xfrm>
          <a:off x="0" y="0"/>
          <a:ext cx="0" cy="0"/>
          <a:chOff x="0" y="0"/>
          <a:chExt cx="0" cy="0"/>
        </a:xfrm>
      </p:grpSpPr>
      <p:sp>
        <p:nvSpPr>
          <p:cNvPr id="402" name="Google Shape;402;p16"/>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3" name="Google Shape;403;p16"/>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5" name="Google Shape;405;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06" name="Google Shape;406;p16"/>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07" name="Shape 407"/>
        <p:cNvGrpSpPr/>
        <p:nvPr/>
      </p:nvGrpSpPr>
      <p:grpSpPr>
        <a:xfrm>
          <a:off x="0" y="0"/>
          <a:ext cx="0" cy="0"/>
          <a:chOff x="0" y="0"/>
          <a:chExt cx="0" cy="0"/>
        </a:xfrm>
      </p:grpSpPr>
      <p:sp>
        <p:nvSpPr>
          <p:cNvPr id="408" name="Google Shape;408;p17"/>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9" name="Google Shape;409;p17"/>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 name="Google Shape;411;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2" name="Google Shape;412;p17"/>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13" name="Shape 413"/>
        <p:cNvGrpSpPr/>
        <p:nvPr/>
      </p:nvGrpSpPr>
      <p:grpSpPr>
        <a:xfrm>
          <a:off x="0" y="0"/>
          <a:ext cx="0" cy="0"/>
          <a:chOff x="0" y="0"/>
          <a:chExt cx="0" cy="0"/>
        </a:xfrm>
      </p:grpSpPr>
      <p:sp>
        <p:nvSpPr>
          <p:cNvPr id="414" name="Google Shape;414;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5" name="Google Shape;415;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6" name="Google Shape;416;p18"/>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17" name="Google Shape;417;p18"/>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8" name="Google Shape;418;p18"/>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19" name="Google Shape;419;p18"/>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0" name="Google Shape;420;p18"/>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1" name="Google Shape;421;p18"/>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8"/>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23" name="Shape 423"/>
        <p:cNvGrpSpPr/>
        <p:nvPr/>
      </p:nvGrpSpPr>
      <p:grpSpPr>
        <a:xfrm>
          <a:off x="0" y="0"/>
          <a:ext cx="0" cy="0"/>
          <a:chOff x="0" y="0"/>
          <a:chExt cx="0" cy="0"/>
        </a:xfrm>
      </p:grpSpPr>
      <p:sp>
        <p:nvSpPr>
          <p:cNvPr id="424" name="Google Shape;424;p19"/>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8" name="Google Shape;428;p19"/>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9" name="Google Shape;429;p19"/>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0" name="Google Shape;430;p19"/>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1" name="Google Shape;431;p19"/>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19"/>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19"/>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9"/>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9"/>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9"/>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9"/>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9"/>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9"/>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9"/>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9"/>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44" name="Shape 444"/>
        <p:cNvGrpSpPr/>
        <p:nvPr/>
      </p:nvGrpSpPr>
      <p:grpSpPr>
        <a:xfrm>
          <a:off x="0" y="0"/>
          <a:ext cx="0" cy="0"/>
          <a:chOff x="0" y="0"/>
          <a:chExt cx="0" cy="0"/>
        </a:xfrm>
      </p:grpSpPr>
      <p:sp>
        <p:nvSpPr>
          <p:cNvPr id="445" name="Google Shape;445;p20"/>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46" name="Google Shape;446;p20"/>
          <p:cNvGrpSpPr/>
          <p:nvPr/>
        </p:nvGrpSpPr>
        <p:grpSpPr>
          <a:xfrm>
            <a:off x="6960096" y="1298396"/>
            <a:ext cx="2718296" cy="4902912"/>
            <a:chOff x="9120336" y="938356"/>
            <a:chExt cx="2718296" cy="4902912"/>
          </a:xfrm>
        </p:grpSpPr>
        <p:sp>
          <p:nvSpPr>
            <p:cNvPr id="447" name="Google Shape;447;p20"/>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8" name="Google Shape;448;p20"/>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20"/>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20"/>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1" name="Google Shape;451;p20"/>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2" name="Google Shape;452;p20"/>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53" name="Google Shape;453;p20"/>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54" name="Google Shape;454;p20"/>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55" name="Google Shape;455;p20"/>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56" name="Google Shape;456;p20"/>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0"/>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8" name="Google Shape;458;p20"/>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9" name="Google Shape;459;p20"/>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20"/>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20"/>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2" name="Google Shape;462;p20"/>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20"/>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20"/>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20"/>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20"/>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69" name="Shape 469"/>
        <p:cNvGrpSpPr/>
        <p:nvPr/>
      </p:nvGrpSpPr>
      <p:grpSpPr>
        <a:xfrm>
          <a:off x="0" y="0"/>
          <a:ext cx="0" cy="0"/>
          <a:chOff x="0" y="0"/>
          <a:chExt cx="0" cy="0"/>
        </a:xfrm>
      </p:grpSpPr>
      <p:grpSp>
        <p:nvGrpSpPr>
          <p:cNvPr id="470" name="Google Shape;470;p21"/>
          <p:cNvGrpSpPr/>
          <p:nvPr/>
        </p:nvGrpSpPr>
        <p:grpSpPr>
          <a:xfrm>
            <a:off x="5519448" y="-8990"/>
            <a:ext cx="6502452" cy="6866990"/>
            <a:chOff x="4467" y="365"/>
            <a:chExt cx="7135" cy="7535"/>
          </a:xfrm>
        </p:grpSpPr>
        <p:sp>
          <p:nvSpPr>
            <p:cNvPr id="471" name="Google Shape;471;p21"/>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2" name="Google Shape;472;p21"/>
            <p:cNvGrpSpPr/>
            <p:nvPr/>
          </p:nvGrpSpPr>
          <p:grpSpPr>
            <a:xfrm>
              <a:off x="4467" y="368"/>
              <a:ext cx="7135" cy="7532"/>
              <a:chOff x="4467" y="368"/>
              <a:chExt cx="7135" cy="7532"/>
            </a:xfrm>
          </p:grpSpPr>
          <p:sp>
            <p:nvSpPr>
              <p:cNvPr id="473" name="Google Shape;473;p21"/>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4" name="Google Shape;474;p21"/>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5" name="Google Shape;475;p21"/>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6" name="Google Shape;476;p21"/>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7" name="Google Shape;477;p21"/>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8" name="Google Shape;478;p21"/>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79" name="Google Shape;479;p21"/>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0" name="Google Shape;480;p21"/>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1"/>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1"/>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1"/>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1"/>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1"/>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1"/>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1"/>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1"/>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1"/>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1"/>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1"/>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1"/>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1"/>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1"/>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1"/>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1"/>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1"/>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1"/>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1"/>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1"/>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1"/>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1"/>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1"/>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1"/>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1"/>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1"/>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1"/>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1"/>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1"/>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1"/>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1"/>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1"/>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1"/>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1"/>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1"/>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1"/>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1"/>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1"/>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1"/>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1"/>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1"/>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1"/>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1"/>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1"/>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1"/>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1"/>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1"/>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1"/>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1"/>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1"/>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1"/>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1"/>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1"/>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1"/>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1"/>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1"/>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1"/>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1"/>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1"/>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1"/>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1"/>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1"/>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1"/>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1"/>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1"/>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1"/>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1"/>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1"/>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1"/>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1"/>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1"/>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1"/>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1"/>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1"/>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1"/>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1"/>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1"/>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1"/>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1"/>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1"/>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1"/>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1"/>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1"/>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1"/>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1"/>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1"/>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1"/>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1"/>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1"/>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1"/>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1"/>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1"/>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1"/>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1"/>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1"/>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1"/>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1"/>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1"/>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1"/>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1"/>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1"/>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1"/>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1"/>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1"/>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1"/>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1"/>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1"/>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1"/>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1"/>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1"/>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1"/>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1"/>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1"/>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1"/>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1"/>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1"/>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1"/>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1"/>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1"/>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1"/>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1"/>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1"/>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1"/>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1"/>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1"/>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1"/>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1"/>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1"/>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1"/>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0" name="Google Shape;610;p21"/>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1"/>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1"/>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1"/>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1"/>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1"/>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1"/>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7" name="Google Shape;617;p21"/>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1"/>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1"/>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1"/>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1"/>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1"/>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1"/>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1"/>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1"/>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1"/>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1"/>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1"/>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1"/>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1"/>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1"/>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1"/>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1"/>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1"/>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1"/>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1"/>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1"/>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1"/>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1"/>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1"/>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1"/>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1"/>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1"/>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1"/>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1"/>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1"/>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1"/>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1"/>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1"/>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1"/>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1"/>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1"/>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1"/>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1"/>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1"/>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1"/>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1"/>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1"/>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1"/>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1"/>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1"/>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1"/>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1"/>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1"/>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1"/>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1"/>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1"/>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1"/>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1"/>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1"/>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1"/>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1"/>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1"/>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1"/>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1"/>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1"/>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1"/>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1"/>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1"/>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1"/>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1"/>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1"/>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1"/>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1"/>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1"/>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1"/>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1"/>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1"/>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1"/>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1"/>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1"/>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1"/>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1"/>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1"/>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1"/>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1"/>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1"/>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1"/>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1"/>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1"/>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1"/>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1"/>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03" name="Google Shape;703;p21"/>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21"/>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07" name="Shape 707"/>
        <p:cNvGrpSpPr/>
        <p:nvPr/>
      </p:nvGrpSpPr>
      <p:grpSpPr>
        <a:xfrm>
          <a:off x="0" y="0"/>
          <a:ext cx="0" cy="0"/>
          <a:chOff x="0" y="0"/>
          <a:chExt cx="0" cy="0"/>
        </a:xfrm>
      </p:grpSpPr>
      <p:sp>
        <p:nvSpPr>
          <p:cNvPr id="708" name="Google Shape;708;p22"/>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22"/>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0" name="Google Shape;710;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2" name="Google Shape;712;p22"/>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13" name="Google Shape;713;p22"/>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14" name="Shape 714"/>
        <p:cNvGrpSpPr/>
        <p:nvPr/>
      </p:nvGrpSpPr>
      <p:grpSpPr>
        <a:xfrm>
          <a:off x="0" y="0"/>
          <a:ext cx="0" cy="0"/>
          <a:chOff x="0" y="0"/>
          <a:chExt cx="0" cy="0"/>
        </a:xfrm>
      </p:grpSpPr>
      <p:sp>
        <p:nvSpPr>
          <p:cNvPr id="715" name="Google Shape;715;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7" name="Google Shape;717;p23"/>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3"/>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23"/>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23"/>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23"/>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3"/>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23"/>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23"/>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5" name="Google Shape;725;p23"/>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6" name="Google Shape;726;p23"/>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23"/>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23"/>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9" name="Shape 729"/>
        <p:cNvGrpSpPr/>
        <p:nvPr/>
      </p:nvGrpSpPr>
      <p:grpSpPr>
        <a:xfrm>
          <a:off x="0" y="0"/>
          <a:ext cx="0" cy="0"/>
          <a:chOff x="0" y="0"/>
          <a:chExt cx="0" cy="0"/>
        </a:xfrm>
      </p:grpSpPr>
      <p:sp>
        <p:nvSpPr>
          <p:cNvPr id="730" name="Google Shape;730;p2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1" name="Google Shape;731;p24"/>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2" name="Google Shape;732;p24"/>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33" name="Google Shape;733;p24"/>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34" name="Shape 734"/>
        <p:cNvGrpSpPr/>
        <p:nvPr/>
      </p:nvGrpSpPr>
      <p:grpSpPr>
        <a:xfrm>
          <a:off x="0" y="0"/>
          <a:ext cx="0" cy="0"/>
          <a:chOff x="0" y="0"/>
          <a:chExt cx="0" cy="0"/>
        </a:xfrm>
      </p:grpSpPr>
      <p:sp>
        <p:nvSpPr>
          <p:cNvPr id="735" name="Google Shape;735;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6" name="Google Shape;736;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7" name="Google Shape;737;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8" name="Google Shape;738;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9" name="Shape 739"/>
        <p:cNvGrpSpPr/>
        <p:nvPr/>
      </p:nvGrpSpPr>
      <p:grpSpPr>
        <a:xfrm>
          <a:off x="0" y="0"/>
          <a:ext cx="0" cy="0"/>
          <a:chOff x="0" y="0"/>
          <a:chExt cx="0" cy="0"/>
        </a:xfrm>
      </p:grpSpPr>
      <p:sp>
        <p:nvSpPr>
          <p:cNvPr id="740" name="Google Shape;740;p26"/>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1" name="Google Shape;741;p26"/>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2" name="Google Shape;742;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3" name="Google Shape;743;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4" name="Google Shape;74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45" name="Shape 745"/>
        <p:cNvGrpSpPr/>
        <p:nvPr/>
      </p:nvGrpSpPr>
      <p:grpSpPr>
        <a:xfrm>
          <a:off x="0" y="0"/>
          <a:ext cx="0" cy="0"/>
          <a:chOff x="0" y="0"/>
          <a:chExt cx="0" cy="0"/>
        </a:xfrm>
      </p:grpSpPr>
      <p:sp>
        <p:nvSpPr>
          <p:cNvPr id="746" name="Google Shape;746;p27"/>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47" name="Google Shape;747;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48" name="Shape 748"/>
        <p:cNvGrpSpPr/>
        <p:nvPr/>
      </p:nvGrpSpPr>
      <p:grpSpPr>
        <a:xfrm>
          <a:off x="0" y="0"/>
          <a:ext cx="0" cy="0"/>
          <a:chOff x="0" y="0"/>
          <a:chExt cx="0" cy="0"/>
        </a:xfrm>
      </p:grpSpPr>
      <p:cxnSp>
        <p:nvCxnSpPr>
          <p:cNvPr id="749" name="Google Shape;749;p28"/>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0" name="Google Shape;750;p28"/>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1" name="Google Shape;751;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2" name="Shape 752"/>
        <p:cNvGrpSpPr/>
        <p:nvPr/>
      </p:nvGrpSpPr>
      <p:grpSpPr>
        <a:xfrm>
          <a:off x="0" y="0"/>
          <a:ext cx="0" cy="0"/>
          <a:chOff x="0" y="0"/>
          <a:chExt cx="0" cy="0"/>
        </a:xfrm>
      </p:grpSpPr>
      <p:sp>
        <p:nvSpPr>
          <p:cNvPr id="753" name="Google Shape;753;p29"/>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54" name="Google Shape;754;p29"/>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5" name="Google Shape;755;p29"/>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56" name="Google Shape;756;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58" name="Shape 758"/>
        <p:cNvGrpSpPr/>
        <p:nvPr/>
      </p:nvGrpSpPr>
      <p:grpSpPr>
        <a:xfrm>
          <a:off x="0" y="0"/>
          <a:ext cx="0" cy="0"/>
          <a:chOff x="0" y="0"/>
          <a:chExt cx="0" cy="0"/>
        </a:xfrm>
      </p:grpSpPr>
      <p:pic>
        <p:nvPicPr>
          <p:cNvPr id="759" name="Google Shape;759;p31"/>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0" name="Google Shape;760;p31"/>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64" name="Google Shape;764;p31"/>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65" name="Google Shape;765;p31"/>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66" name="Google Shape;766;p31"/>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67" name="Google Shape;767;p31"/>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68" name="Google Shape;768;p31"/>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69" name="Google Shape;769;p31"/>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0" name="Google Shape;770;p31"/>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1" name="Google Shape;771;p31"/>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2" name="Google Shape;772;p31"/>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31"/>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1" name="Shape 801"/>
        <p:cNvGrpSpPr/>
        <p:nvPr/>
      </p:nvGrpSpPr>
      <p:grpSpPr>
        <a:xfrm>
          <a:off x="0" y="0"/>
          <a:ext cx="0" cy="0"/>
          <a:chOff x="0" y="0"/>
          <a:chExt cx="0" cy="0"/>
        </a:xfrm>
      </p:grpSpPr>
      <p:pic>
        <p:nvPicPr>
          <p:cNvPr id="802" name="Google Shape;802;p32"/>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03" name="Google Shape;803;p32"/>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78" name="Shape 78"/>
        <p:cNvGrpSpPr/>
        <p:nvPr/>
      </p:nvGrpSpPr>
      <p:grpSpPr>
        <a:xfrm>
          <a:off x="0" y="0"/>
          <a:ext cx="0" cy="0"/>
          <a:chOff x="0" y="0"/>
          <a:chExt cx="0" cy="0"/>
        </a:xfrm>
      </p:grpSpPr>
      <p:sp>
        <p:nvSpPr>
          <p:cNvPr id="79" name="Google Shape;79;p10"/>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0"/>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1" name="Google Shape;81;p10"/>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2" name="Google Shape;82;p1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 name="Google Shape;83;p1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84" name="Shape 84"/>
        <p:cNvGrpSpPr/>
        <p:nvPr/>
      </p:nvGrpSpPr>
      <p:grpSpPr>
        <a:xfrm>
          <a:off x="0" y="0"/>
          <a:ext cx="0" cy="0"/>
          <a:chOff x="0" y="0"/>
          <a:chExt cx="0" cy="0"/>
        </a:xfrm>
      </p:grpSpPr>
      <p:sp>
        <p:nvSpPr>
          <p:cNvPr id="85" name="Google Shape;85;p11"/>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1"/>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11"/>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88" name="Google Shape;88;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 name="Google Shape;89;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0" name="Shape 90"/>
        <p:cNvGrpSpPr/>
        <p:nvPr/>
      </p:nvGrpSpPr>
      <p:grpSpPr>
        <a:xfrm>
          <a:off x="0" y="0"/>
          <a:ext cx="0" cy="0"/>
          <a:chOff x="0" y="0"/>
          <a:chExt cx="0" cy="0"/>
        </a:xfrm>
      </p:grpSpPr>
      <p:sp>
        <p:nvSpPr>
          <p:cNvPr id="91" name="Google Shape;91;p12"/>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2" name="Google Shape;92;p12"/>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2"/>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1.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grpSp>
        <p:nvGrpSpPr>
          <p:cNvPr id="75" name="Google Shape;75;p9"/>
          <p:cNvGrpSpPr/>
          <p:nvPr/>
        </p:nvGrpSpPr>
        <p:grpSpPr>
          <a:xfrm>
            <a:off x="11338050" y="303708"/>
            <a:ext cx="533270" cy="495123"/>
            <a:chOff x="11136560" y="116632"/>
            <a:chExt cx="734760" cy="682200"/>
          </a:xfrm>
        </p:grpSpPr>
        <p:sp>
          <p:nvSpPr>
            <p:cNvPr id="76" name="Google Shape;76;p9"/>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57" name="Shape 7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hyperlink" Target="https://www.typescriptlang.org/" TargetMode="External"/><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s://youtu.be/aC_QLLilwso" TargetMode="External"/><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hyperlink" Target="https://youtu.be/8aGhZQkoFbQ" TargetMode="External"/><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54.png"/></Relationships>
</file>

<file path=ppt/slides/_rels/slide18.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19.png"/><Relationship Id="rId13" Type="http://schemas.openxmlformats.org/officeDocument/2006/relationships/image" Target="../media/image45.png"/><Relationship Id="rId12" Type="http://schemas.openxmlformats.org/officeDocument/2006/relationships/image" Target="../media/image38.png"/><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8.png"/></Relationships>
</file>

<file path=ppt/slides/_rels/slide19.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4.png"/><Relationship Id="rId7" Type="http://schemas.openxmlformats.org/officeDocument/2006/relationships/hyperlink" Target="https://twitter.com/soyrochus" TargetMode="External"/><Relationship Id="rId8"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11" Type="http://schemas.openxmlformats.org/officeDocument/2006/relationships/hyperlink" Target="https://developer.mozilla.org/en-US/docs/Web/API/NodeList" TargetMode="External"/><Relationship Id="rId22" Type="http://schemas.openxmlformats.org/officeDocument/2006/relationships/hyperlink" Target="https://developer.mozilla.org/en-US/docs/Web/JavaScript/Enumerability_and_ownership_of_properties" TargetMode="External"/><Relationship Id="rId10" Type="http://schemas.openxmlformats.org/officeDocument/2006/relationships/hyperlink" Target="https://developer.mozilla.org/en-US/docs/Web/JavaScript/Reference/Functions/arguments" TargetMode="External"/><Relationship Id="rId21" Type="http://schemas.openxmlformats.org/officeDocument/2006/relationships/hyperlink" Target="https://developer.mozilla.org/en-US/docs/Web/JavaScript/Enumerability_and_ownership_of_properties" TargetMode="External"/><Relationship Id="rId13" Type="http://schemas.openxmlformats.org/officeDocument/2006/relationships/hyperlink" Target="https://developer.mozilla.org/en-US/docs/Web/JavaScript/Reference/Global_Objects/TypedArray" TargetMode="External"/><Relationship Id="rId24" Type="http://schemas.openxmlformats.org/officeDocument/2006/relationships/hyperlink" Target="https://developer.mozilla.org/en-US/docs/Web/JavaScript/Guide/Iterators_and_Generators#Iterables" TargetMode="External"/><Relationship Id="rId12" Type="http://schemas.openxmlformats.org/officeDocument/2006/relationships/hyperlink" Target="https://developer.mozilla.org/en-US/docs/Web/JavaScript/Reference/Global_Objects/TypedArray"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5" Type="http://schemas.openxmlformats.org/officeDocument/2006/relationships/hyperlink" Target="https://developer.mozilla.org/en-US/docs/Web/JavaScript/Reference/Global_Objects/String" TargetMode="External"/><Relationship Id="rId19" Type="http://schemas.openxmlformats.org/officeDocument/2006/relationships/hyperlink" Target="https://developer.mozilla.org/en-US/docs/Web/JavaScript/Reference/Statements/for...in" TargetMode="External"/><Relationship Id="rId6" Type="http://schemas.openxmlformats.org/officeDocument/2006/relationships/hyperlink" Target="https://developer.mozilla.org/en-US/docs/Web/JavaScript/Reference/Global_Objects/String" TargetMode="External"/><Relationship Id="rId18" Type="http://schemas.openxmlformats.org/officeDocument/2006/relationships/hyperlink" Target="https://developer.mozilla.org/en-US/docs/Web/JavaScript/Reference/Statements/for...of"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4.png"/><Relationship Id="rId7"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44.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developer.mozilla.org/en-US/docs/Web/JavaScript/Reference/Statements/blo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7.xml.rels><?xml version="1.0" encoding="UTF-8" standalone="yes"?><Relationships xmlns="http://schemas.openxmlformats.org/package/2006/relationships"><Relationship Id="rId11" Type="http://schemas.openxmlformats.org/officeDocument/2006/relationships/hyperlink" Target="https://www.typescriptlang.org/docs/handbook/declaration-files/do-s-and-don-ts.html#general-types" TargetMode="External"/><Relationship Id="rId10" Type="http://schemas.openxmlformats.org/officeDocument/2006/relationships/hyperlink" Target="https://htmlcheatsheet.com/js/" TargetMode="External"/><Relationship Id="rId12" Type="http://schemas.openxmlformats.org/officeDocument/2006/relationships/hyperlink" Target="https://khalilstemmler.com/articles/typescript-domain-driven-design/make-illegal-states-unrepresentable/" TargetMode="External"/><Relationship Id="rId1" Type="http://schemas.openxmlformats.org/officeDocument/2006/relationships/slideLayout" Target="../slideLayouts/slideLayout19.xml"/><Relationship Id="rId2" Type="http://schemas.openxmlformats.org/officeDocument/2006/relationships/notesSlide" Target="../notesSlides/notesSlide77.xml"/><Relationship Id="rId3" Type="http://schemas.openxmlformats.org/officeDocument/2006/relationships/hyperlink" Target="https://www.javascripttutorial.net/es6/" TargetMode="External"/><Relationship Id="rId4" Type="http://schemas.openxmlformats.org/officeDocument/2006/relationships/hyperlink" Target="https://codetower.github.io/es6-features/" TargetMode="External"/><Relationship Id="rId9" Type="http://schemas.openxmlformats.org/officeDocument/2006/relationships/hyperlink" Target="https://dev.to/robertcoopercode/using-eslint-and-prettier-in-a-typescript-project-53jb" TargetMode="External"/><Relationship Id="rId5" Type="http://schemas.openxmlformats.org/officeDocument/2006/relationships/hyperlink" Target="http://es6-features.org/" TargetMode="External"/><Relationship Id="rId6" Type="http://schemas.openxmlformats.org/officeDocument/2006/relationships/hyperlink" Target="https://medium.com/@harisbaig100/things-to-keep-in-mind-while-moving-from-es3-es5-to-es6-javascript-12e6ea2acafa" TargetMode="External"/><Relationship Id="rId7" Type="http://schemas.openxmlformats.org/officeDocument/2006/relationships/hyperlink" Target="https://mariusschulz.com/blog" TargetMode="External"/><Relationship Id="rId8" Type="http://schemas.openxmlformats.org/officeDocument/2006/relationships/hyperlink" Target="https://github.com/techfort/LokiJ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hyperlink" Target="https://youtu.be/aX3ZABCdC38" TargetMode="External"/><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5.png"/><Relationship Id="rId4" Type="http://schemas.openxmlformats.org/officeDocument/2006/relationships/hyperlink" Target="http://es6-features.org" TargetMode="External"/><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883" name="Google Shape;883;p42"/>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884" name="Google Shape;884;p42">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4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891" name="Google Shape;891;p43"/>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892" name="Google Shape;892;p43"/>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893" name="Google Shape;893;p43"/>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894" name="Google Shape;894;p43"/>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897" name="Google Shape;897;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44"/>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04" name="Google Shape;904;p44"/>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05" name="Google Shape;905;p44"/>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06" name="Google Shape;906;p44"/>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07" name="Google Shape;907;p44"/>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08" name="Google Shape;908;p44"/>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09" name="Google Shape;909;p44"/>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10" name="Google Shape;910;p44">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45"/>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16" name="Google Shape;916;p45"/>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17" name="Google Shape;917;p45"/>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18" name="Google Shape;918;p45"/>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19" name="Google Shape;919;p45">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46"/>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25" name="Google Shape;925;p46"/>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26" name="Google Shape;926;p46"/>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27" name="Google Shape;927;p4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47"/>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33" name="Google Shape;933;p47"/>
          <p:cNvGrpSpPr/>
          <p:nvPr/>
        </p:nvGrpSpPr>
        <p:grpSpPr>
          <a:xfrm>
            <a:off x="6225550" y="4100853"/>
            <a:ext cx="5966848" cy="2757003"/>
            <a:chOff x="7662396" y="4613250"/>
            <a:chExt cx="4529604" cy="2244751"/>
          </a:xfrm>
        </p:grpSpPr>
        <p:pic>
          <p:nvPicPr>
            <p:cNvPr id="934" name="Google Shape;934;p47"/>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35" name="Google Shape;935;p47"/>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48"/>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41" name="Google Shape;941;p4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49"/>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47" name="Google Shape;947;p49"/>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48" name="Google Shape;948;p49"/>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5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54" name="Google Shape;954;p50"/>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e-book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55" name="Google Shape;955;p50"/>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56" name="Google Shape;956;p50"/>
          <p:cNvSpPr txBox="1"/>
          <p:nvPr>
            <p:ph idx="1" type="body"/>
          </p:nvPr>
        </p:nvSpPr>
        <p:spPr>
          <a:xfrm>
            <a:off x="858600" y="1169450"/>
            <a:ext cx="5226300" cy="5388000"/>
          </a:xfrm>
          <a:prstGeom prst="rect">
            <a:avLst/>
          </a:prstGeom>
          <a:noFill/>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 Network (MDN)</a:t>
            </a:r>
            <a:endParaRPr b="1" sz="1800">
              <a:solidFill>
                <a:srgbClr val="3F3F3F"/>
              </a:solidFill>
            </a:endParaRPr>
          </a:p>
          <a:p>
            <a:pPr indent="0" lvl="0" marL="0" marR="0" rtl="0" algn="l">
              <a:lnSpc>
                <a:spcPct val="135714"/>
              </a:lnSpc>
              <a:spcBef>
                <a:spcPts val="0"/>
              </a:spcBef>
              <a:spcAft>
                <a:spcPts val="0"/>
              </a:spcAft>
              <a:buNone/>
            </a:pPr>
            <a:r>
              <a:rPr b="1" lang="en-US" sz="1200">
                <a:solidFill>
                  <a:srgbClr val="3F3F3F"/>
                </a:solidFill>
              </a:rPr>
              <a:t>The foremost resource for web developers</a:t>
            </a:r>
            <a:endParaRPr b="1" sz="1200">
              <a:solidFill>
                <a:srgbClr val="3F3F3F"/>
              </a:solidFill>
            </a:endParaRPr>
          </a:p>
          <a:p>
            <a:pPr indent="0" lvl="0" marL="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57" name="Google Shape;957;p50"/>
          <p:cNvPicPr preferRelativeResize="0"/>
          <p:nvPr/>
        </p:nvPicPr>
        <p:blipFill rotWithShape="1">
          <a:blip r:embed="rId10">
            <a:alphaModFix/>
          </a:blip>
          <a:srcRect b="0" l="35486" r="10318" t="5365"/>
          <a:stretch/>
        </p:blipFill>
        <p:spPr>
          <a:xfrm>
            <a:off x="5213942" y="1169452"/>
            <a:ext cx="870951" cy="797784"/>
          </a:xfrm>
          <a:prstGeom prst="rect">
            <a:avLst/>
          </a:prstGeom>
          <a:noFill/>
          <a:ln>
            <a:noFill/>
          </a:ln>
        </p:spPr>
      </p:pic>
      <p:pic>
        <p:nvPicPr>
          <p:cNvPr id="958" name="Google Shape;958;p50"/>
          <p:cNvPicPr preferRelativeResize="0"/>
          <p:nvPr/>
        </p:nvPicPr>
        <p:blipFill>
          <a:blip r:embed="rId11">
            <a:alphaModFix/>
          </a:blip>
          <a:stretch>
            <a:fillRect/>
          </a:stretch>
        </p:blipFill>
        <p:spPr>
          <a:xfrm>
            <a:off x="7320576" y="4115500"/>
            <a:ext cx="1638173" cy="2120625"/>
          </a:xfrm>
          <a:prstGeom prst="rect">
            <a:avLst/>
          </a:prstGeom>
          <a:noFill/>
          <a:ln>
            <a:noFill/>
          </a:ln>
        </p:spPr>
      </p:pic>
      <p:pic>
        <p:nvPicPr>
          <p:cNvPr id="959" name="Google Shape;959;p50"/>
          <p:cNvPicPr preferRelativeResize="0"/>
          <p:nvPr/>
        </p:nvPicPr>
        <p:blipFill>
          <a:blip r:embed="rId12">
            <a:alphaModFix/>
          </a:blip>
          <a:stretch>
            <a:fillRect/>
          </a:stretch>
        </p:blipFill>
        <p:spPr>
          <a:xfrm>
            <a:off x="6859225" y="1618100"/>
            <a:ext cx="2573076" cy="1887475"/>
          </a:xfrm>
          <a:prstGeom prst="rect">
            <a:avLst/>
          </a:prstGeom>
          <a:noFill/>
          <a:ln>
            <a:noFill/>
          </a:ln>
        </p:spPr>
      </p:pic>
      <p:pic>
        <p:nvPicPr>
          <p:cNvPr id="960" name="Google Shape;960;p50"/>
          <p:cNvPicPr preferRelativeResize="0"/>
          <p:nvPr/>
        </p:nvPicPr>
        <p:blipFill>
          <a:blip r:embed="rId13">
            <a:alphaModFix/>
          </a:blip>
          <a:stretch>
            <a:fillRect/>
          </a:stretch>
        </p:blipFill>
        <p:spPr>
          <a:xfrm>
            <a:off x="1158800" y="1995475"/>
            <a:ext cx="4001350" cy="28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51"/>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67" name="Google Shape;967;p5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68" name="Google Shape;968;p51">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69" name="Google Shape;969;p51">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34"/>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13" name="Google Shape;813;p34"/>
          <p:cNvGrpSpPr/>
          <p:nvPr/>
        </p:nvGrpSpPr>
        <p:grpSpPr>
          <a:xfrm>
            <a:off x="0" y="3136025"/>
            <a:ext cx="12191999" cy="3760800"/>
            <a:chOff x="0" y="3136025"/>
            <a:chExt cx="12191999" cy="3760800"/>
          </a:xfrm>
        </p:grpSpPr>
        <p:pic>
          <p:nvPicPr>
            <p:cNvPr id="814" name="Google Shape;814;p34"/>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15" name="Google Shape;815;p34"/>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16" name="Google Shape;816;p34"/>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17" name="Google Shape;817;p34"/>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52"/>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75" name="Google Shape;975;p52"/>
          <p:cNvGrpSpPr/>
          <p:nvPr/>
        </p:nvGrpSpPr>
        <p:grpSpPr>
          <a:xfrm>
            <a:off x="0" y="4101003"/>
            <a:ext cx="5966848" cy="2757003"/>
            <a:chOff x="7662396" y="4613250"/>
            <a:chExt cx="4529604" cy="2244751"/>
          </a:xfrm>
        </p:grpSpPr>
        <p:pic>
          <p:nvPicPr>
            <p:cNvPr id="976" name="Google Shape;976;p52"/>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77" name="Google Shape;977;p52"/>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78" name="Google Shape;978;p52"/>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79" name="Google Shape;979;p52"/>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985" name="Google Shape;985;p53"/>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986" name="Google Shape;986;p53"/>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987" name="Google Shape;987;p53"/>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988" name="Google Shape;988;p53"/>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990" name="Google Shape;990;p53"/>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991" name="Google Shape;991;p5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4"/>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998" name="Google Shape;998;p5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999" name="Google Shape;999;p54"/>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00" name="Google Shape;1000;p54"/>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5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07" name="Google Shape;1007;p55"/>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08" name="Google Shape;1008;p55"/>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09" name="Google Shape;1009;p55"/>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11" name="Google Shape;1011;p55"/>
          <p:cNvPicPr preferRelativeResize="0"/>
          <p:nvPr/>
        </p:nvPicPr>
        <p:blipFill>
          <a:blip r:embed="rId3">
            <a:alphaModFix/>
          </a:blip>
          <a:stretch>
            <a:fillRect/>
          </a:stretch>
        </p:blipFill>
        <p:spPr>
          <a:xfrm>
            <a:off x="7453400" y="5832200"/>
            <a:ext cx="348500" cy="3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17" name="Google Shape;1017;p56"/>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18" name="Google Shape;1018;p56"/>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19" name="Google Shape;1019;p56"/>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20" name="Google Shape;1020;p56"/>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21" name="Google Shape;1021;p56"/>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57"/>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27" name="Google Shape;1027;p57"/>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28" name="Google Shape;1028;p57"/>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29" name="Google Shape;1029;p57"/>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35" name="Google Shape;1035;p58"/>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36" name="Google Shape;1036;p58"/>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7" name="Google Shape;1037;p58"/>
          <p:cNvPicPr preferRelativeResize="0"/>
          <p:nvPr/>
        </p:nvPicPr>
        <p:blipFill>
          <a:blip r:embed="rId3">
            <a:alphaModFix/>
          </a:blip>
          <a:stretch>
            <a:fillRect/>
          </a:stretch>
        </p:blipFill>
        <p:spPr>
          <a:xfrm>
            <a:off x="11033250" y="982013"/>
            <a:ext cx="870949" cy="812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59"/>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43" name="Google Shape;1043;p59"/>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44" name="Google Shape;1044;p59"/>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45" name="Google Shape;1045;p59"/>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46" name="Google Shape;1046;p59"/>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47" name="Google Shape;1047;p59"/>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0"/>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54" name="Google Shape;1054;p60"/>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6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60" name="Google Shape;1060;p61"/>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61" name="Google Shape;1061;p61"/>
          <p:cNvCxnSpPr>
            <a:stCxn id="1062"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62" name="Google Shape;1062;p61"/>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63" name="Google Shape;1063;p61"/>
          <p:cNvCxnSpPr>
            <a:stCxn id="1064"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64" name="Google Shape;1064;p61"/>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65" name="Google Shape;1065;p61"/>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1"/>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35"/>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23" name="Google Shape;823;p35"/>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24" name="Google Shape;824;p35">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62"/>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72" name="Google Shape;1072;p62"/>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73" name="Google Shape;1073;p62"/>
          <p:cNvPicPr preferRelativeResize="0"/>
          <p:nvPr/>
        </p:nvPicPr>
        <p:blipFill>
          <a:blip r:embed="rId3">
            <a:alphaModFix/>
          </a:blip>
          <a:stretch>
            <a:fillRect/>
          </a:stretch>
        </p:blipFill>
        <p:spPr>
          <a:xfrm>
            <a:off x="488750" y="4640075"/>
            <a:ext cx="369848" cy="34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080" name="Google Shape;1080;p63"/>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081" name="Google Shape;1081;p63"/>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4"/>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087" name="Google Shape;1087;p64"/>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088" name="Google Shape;1088;p64"/>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089" name="Google Shape;1089;p64"/>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091" name="Google Shape;1091;p64"/>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092" name="Google Shape;1092;p64"/>
          <p:cNvSpPr/>
          <p:nvPr/>
        </p:nvSpPr>
        <p:spPr>
          <a:xfrm>
            <a:off x="1759525" y="27977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098" name="Google Shape;1098;p65"/>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099" name="Google Shape;1099;p65"/>
          <p:cNvPicPr preferRelativeResize="0"/>
          <p:nvPr/>
        </p:nvPicPr>
        <p:blipFill>
          <a:blip r:embed="rId3">
            <a:alphaModFix/>
          </a:blip>
          <a:stretch>
            <a:fillRect/>
          </a:stretch>
        </p:blipFill>
        <p:spPr>
          <a:xfrm>
            <a:off x="359775" y="1402425"/>
            <a:ext cx="369848" cy="34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66"/>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05" name="Google Shape;1105;p66"/>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06" name="Google Shape;1106;p66"/>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13" name="Google Shape;1113;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14" name="Google Shape;1114;p67"/>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15" name="Google Shape;1115;p67"/>
          <p:cNvPicPr preferRelativeResize="0"/>
          <p:nvPr/>
        </p:nvPicPr>
        <p:blipFill>
          <a:blip r:embed="rId3">
            <a:alphaModFix/>
          </a:blip>
          <a:stretch>
            <a:fillRect/>
          </a:stretch>
        </p:blipFill>
        <p:spPr>
          <a:xfrm>
            <a:off x="11551475" y="2195350"/>
            <a:ext cx="369848" cy="34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21" name="Google Shape;1121;p68"/>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r>
              <a:rPr lang="en-US"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22" name="Google Shape;1122;p68"/>
          <p:cNvPicPr preferRelativeResize="0"/>
          <p:nvPr/>
        </p:nvPicPr>
        <p:blipFill>
          <a:blip r:embed="rId3">
            <a:alphaModFix/>
          </a:blip>
          <a:stretch>
            <a:fillRect/>
          </a:stretch>
        </p:blipFill>
        <p:spPr>
          <a:xfrm>
            <a:off x="359775" y="1803375"/>
            <a:ext cx="369848" cy="34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6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28" name="Google Shape;1128;p69"/>
          <p:cNvGrpSpPr/>
          <p:nvPr/>
        </p:nvGrpSpPr>
        <p:grpSpPr>
          <a:xfrm>
            <a:off x="0" y="4101003"/>
            <a:ext cx="5966848" cy="2757003"/>
            <a:chOff x="7662396" y="4613250"/>
            <a:chExt cx="4529604" cy="2244751"/>
          </a:xfrm>
        </p:grpSpPr>
        <p:pic>
          <p:nvPicPr>
            <p:cNvPr id="1129" name="Google Shape;1129;p6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30" name="Google Shape;1130;p6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31" name="Google Shape;1131;p69"/>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32" name="Google Shape;1132;p69"/>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38" name="Google Shape;1138;p70"/>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7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44" name="Google Shape;1144;p71"/>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45" name="Google Shape;1145;p71"/>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1"/>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2"/>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52" name="Google Shape;1152;p72"/>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53" name="Google Shape;1153;p72"/>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54" name="Google Shape;1154;p72"/>
          <p:cNvPicPr preferRelativeResize="0"/>
          <p:nvPr/>
        </p:nvPicPr>
        <p:blipFill>
          <a:blip r:embed="rId3">
            <a:alphaModFix/>
          </a:blip>
          <a:stretch>
            <a:fillRect/>
          </a:stretch>
        </p:blipFill>
        <p:spPr>
          <a:xfrm>
            <a:off x="408000" y="1671975"/>
            <a:ext cx="369848" cy="34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3"/>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61" name="Google Shape;1161;p73"/>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62" name="Google Shape;1162;p73"/>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p7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75"/>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175" name="Google Shape;1175;p7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176" name="Google Shape;1176;p75"/>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5"/>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179" name="Google Shape;1179;p75"/>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5"/>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181" name="Google Shape;1181;p75"/>
          <p:cNvPicPr preferRelativeResize="0"/>
          <p:nvPr/>
        </p:nvPicPr>
        <p:blipFill>
          <a:blip r:embed="rId3">
            <a:alphaModFix/>
          </a:blip>
          <a:stretch>
            <a:fillRect/>
          </a:stretch>
        </p:blipFill>
        <p:spPr>
          <a:xfrm>
            <a:off x="6926200" y="5706075"/>
            <a:ext cx="348500" cy="34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76"/>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188" name="Google Shape;1188;p76"/>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194" name="Google Shape;1194;p77"/>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195" name="Google Shape;1195;p77"/>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196" name="Google Shape;1196;p77"/>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78"/>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03" name="Google Shape;1203;p78"/>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05" name="Google Shape;1205;p7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06" name="Google Shape;1206;p78"/>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7" name="Google Shape;1207;p78"/>
          <p:cNvPicPr preferRelativeResize="0"/>
          <p:nvPr/>
        </p:nvPicPr>
        <p:blipFill>
          <a:blip r:embed="rId3">
            <a:alphaModFix/>
          </a:blip>
          <a:stretch>
            <a:fillRect/>
          </a:stretch>
        </p:blipFill>
        <p:spPr>
          <a:xfrm>
            <a:off x="4696313" y="3092725"/>
            <a:ext cx="2799375" cy="28397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79"/>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14" name="Google Shape;1214;p79"/>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15" name="Google Shape;1215;p79"/>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16" name="Google Shape;1216;p79"/>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17" name="Google Shape;1217;p79"/>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80"/>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24" name="Google Shape;1224;p80"/>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25" name="Google Shape;1225;p80"/>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26" name="Google Shape;1226;p80"/>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27" name="Google Shape;1227;p80"/>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81"/>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34" name="Google Shape;1234;p81"/>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235" name="Google Shape;1235;p81"/>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36" name="Google Shape;1236;p81"/>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37" name="Google Shape;1237;p81"/>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37"/>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37" name="Google Shape;837;p3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38" name="Google Shape;838;p3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39" name="Google Shape;839;p37"/>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40" name="Google Shape;840;p37"/>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82"/>
          <p:cNvSpPr txBox="1"/>
          <p:nvPr>
            <p:ph type="title"/>
          </p:nvPr>
        </p:nvSpPr>
        <p:spPr>
          <a:xfrm>
            <a:off x="858595" y="37057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recursive </a:t>
            </a:r>
            <a:r>
              <a:rPr lang="en-US"/>
              <a:t>definition</a:t>
            </a:r>
            <a:endParaRPr/>
          </a:p>
        </p:txBody>
      </p:sp>
      <p:sp>
        <p:nvSpPr>
          <p:cNvPr id="1244" name="Google Shape;1244;p82"/>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matrix3d</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569</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flooratzero</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200">
              <a:solidFill>
                <a:srgbClr val="0000FF"/>
              </a:solidFill>
              <a:highlight>
                <a:srgbClr val="FFFFFF"/>
              </a:highlight>
              <a:latin typeface="Consolas"/>
              <a:ea typeface="Consolas"/>
              <a:cs typeface="Consolas"/>
              <a:sym typeface="Consolas"/>
            </a:endParaRPr>
          </a:p>
        </p:txBody>
      </p:sp>
      <p:sp>
        <p:nvSpPr>
          <p:cNvPr id="1245" name="Google Shape;1245;p82"/>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 &gt;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isArray</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endParaRPr sz="10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matrix3d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flooratzero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-&gt;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[ 5, 9, 0 ], [ 100, 2 ], [ 0, 0, 56 ]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 [ 50, 90, 0 ], [ 0, 200 ], [ 0, 0, 569 ]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rPr lang="en-US" sz="800">
                <a:solidFill>
                  <a:srgbClr val="008000"/>
                </a:solidFill>
                <a:highlight>
                  <a:srgbClr val="FFFFFF"/>
                </a:highlight>
                <a:latin typeface="Consolas"/>
                <a:ea typeface="Consolas"/>
                <a:cs typeface="Consolas"/>
                <a:sym typeface="Consolas"/>
              </a:rPr>
              <a:t>//      ]</a:t>
            </a:r>
            <a:endParaRPr sz="8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246" name="Google Shape;1246;p82"/>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47" name="Google Shape;1247;p82"/>
          <p:cNvPicPr preferRelativeResize="0"/>
          <p:nvPr/>
        </p:nvPicPr>
        <p:blipFill>
          <a:blip r:embed="rId3">
            <a:alphaModFix/>
          </a:blip>
          <a:stretch>
            <a:fillRect/>
          </a:stretch>
        </p:blipFill>
        <p:spPr>
          <a:xfrm>
            <a:off x="733775" y="1192225"/>
            <a:ext cx="369848" cy="348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2" name="Shape 1252"/>
        <p:cNvGrpSpPr/>
        <p:nvPr/>
      </p:nvGrpSpPr>
      <p:grpSpPr>
        <a:xfrm>
          <a:off x="0" y="0"/>
          <a:ext cx="0" cy="0"/>
          <a:chOff x="0" y="0"/>
          <a:chExt cx="0" cy="0"/>
        </a:xfrm>
      </p:grpSpPr>
      <p:sp>
        <p:nvSpPr>
          <p:cNvPr id="1253" name="Google Shape;1253;p83"/>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a:t>
            </a:r>
            <a:r>
              <a:rPr b="1" lang="en-US">
                <a:solidFill>
                  <a:srgbClr val="E6E7E7"/>
                </a:solidFill>
              </a:rPr>
              <a:t>TypeScript</a:t>
            </a:r>
            <a:r>
              <a:rPr b="1" lang="en-US">
                <a:solidFill>
                  <a:srgbClr val="E6E7E7"/>
                </a:solidFill>
              </a:rPr>
              <a:t> type system offers many advanced type system features such as generic types, mapped types, and lookup types. That is far beyond the scope of this tutorial. However, any usage of </a:t>
            </a:r>
            <a:r>
              <a:rPr b="1" lang="en-US">
                <a:solidFill>
                  <a:srgbClr val="E6E7E7"/>
                </a:solidFill>
              </a:rPr>
              <a:t>TypeScript</a:t>
            </a:r>
            <a:r>
              <a:rPr b="1" lang="en-US">
                <a:solidFill>
                  <a:srgbClr val="E6E7E7"/>
                </a:solidFill>
              </a:rPr>
              <a: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254" name="Google Shape;1254;p8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t>
            </a:r>
            <a:r>
              <a:rPr lang="en-US">
                <a:solidFill>
                  <a:srgbClr val="1C4587"/>
                </a:solidFill>
              </a:rPr>
              <a:t>Advanced</a:t>
            </a:r>
            <a:r>
              <a:rPr lang="en-US">
                <a:solidFill>
                  <a:srgbClr val="1C4587"/>
                </a:solidFill>
              </a:rPr>
              <a:t> Types</a:t>
            </a:r>
            <a:endParaRPr>
              <a:solidFill>
                <a:srgbClr val="1C4587"/>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61" name="Google Shape;1261;p84"/>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62" name="Google Shape;1262;p84"/>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63" name="Google Shape;1263;p84"/>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4"/>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271" name="Google Shape;1271;p8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272" name="Google Shape;1272;p8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273" name="Google Shape;1273;p85"/>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have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6"/>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279" name="Google Shape;1279;p86"/>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280" name="Google Shape;1280;p86"/>
          <p:cNvPicPr preferRelativeResize="0"/>
          <p:nvPr/>
        </p:nvPicPr>
        <p:blipFill>
          <a:blip r:embed="rId3">
            <a:alphaModFix/>
          </a:blip>
          <a:stretch>
            <a:fillRect/>
          </a:stretch>
        </p:blipFill>
        <p:spPr>
          <a:xfrm>
            <a:off x="7298000" y="1314948"/>
            <a:ext cx="4894000" cy="4894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286" name="Google Shape;1286;p87"/>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87" name="Google Shape;1287;p87"/>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88" name="Google Shape;1288;p87"/>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289" name="Google Shape;1289;p87"/>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90" name="Google Shape;1290;p87"/>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291" name="Google Shape;1291;p87"/>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8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297" name="Google Shape;1297;p88"/>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298" name="Google Shape;1298;p88"/>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299" name="Google Shape;1299;p88"/>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300" name="Google Shape;1300;p88"/>
          <p:cNvPicPr preferRelativeResize="0"/>
          <p:nvPr/>
        </p:nvPicPr>
        <p:blipFill>
          <a:blip r:embed="rId4">
            <a:alphaModFix/>
          </a:blip>
          <a:stretch>
            <a:fillRect/>
          </a:stretch>
        </p:blipFill>
        <p:spPr>
          <a:xfrm>
            <a:off x="488750" y="1268425"/>
            <a:ext cx="369848" cy="34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306" name="Google Shape;1306;p89"/>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307" name="Google Shape;1307;p89"/>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9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313" name="Google Shape;1313;p90"/>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314" name="Google Shape;1314;p90"/>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91"/>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321" name="Google Shape;1321;p91"/>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322" name="Google Shape;1322;p91"/>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38"/>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46" name="Google Shape;846;p38"/>
          <p:cNvGrpSpPr/>
          <p:nvPr/>
        </p:nvGrpSpPr>
        <p:grpSpPr>
          <a:xfrm>
            <a:off x="6225550" y="4100853"/>
            <a:ext cx="5966848" cy="2757003"/>
            <a:chOff x="7662396" y="4613250"/>
            <a:chExt cx="4529604" cy="2244751"/>
          </a:xfrm>
        </p:grpSpPr>
        <p:pic>
          <p:nvPicPr>
            <p:cNvPr id="847" name="Google Shape;847;p38"/>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48" name="Google Shape;848;p38"/>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2"/>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329" name="Google Shape;1329;p92"/>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330" name="Google Shape;1330;p92"/>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331" name="Google Shape;1331;p92"/>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332" name="Google Shape;1332;p92"/>
          <p:cNvPicPr preferRelativeResize="0"/>
          <p:nvPr/>
        </p:nvPicPr>
        <p:blipFill>
          <a:blip r:embed="rId3">
            <a:alphaModFix/>
          </a:blip>
          <a:stretch>
            <a:fillRect/>
          </a:stretch>
        </p:blipFill>
        <p:spPr>
          <a:xfrm>
            <a:off x="705475" y="1281550"/>
            <a:ext cx="369848" cy="34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93"/>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t>
            </a:r>
            <a:r>
              <a:rPr lang="en-US" sz="1400">
                <a:solidFill>
                  <a:schemeClr val="dk1"/>
                </a:solidFill>
              </a:rPr>
              <a:t>assignment</a:t>
            </a:r>
            <a:r>
              <a:rPr lang="en-US" sz="1400">
                <a:solidFill>
                  <a:schemeClr val="dk1"/>
                </a:solidFill>
              </a:rPr>
              <a:t>, </a:t>
            </a:r>
            <a:r>
              <a:rPr b="1" lang="en-US" sz="1400">
                <a:solidFill>
                  <a:schemeClr val="dk1"/>
                </a:solidFill>
              </a:rPr>
              <a:t>destructuring</a:t>
            </a:r>
            <a:r>
              <a:rPr b="1" lang="en-US" sz="1400">
                <a:solidFill>
                  <a:schemeClr val="dk1"/>
                </a:solidFill>
              </a:rPr>
              <a:t> works with putting a structure with variables in an a</a:t>
            </a:r>
            <a:r>
              <a:rPr b="1" lang="en-US" sz="1400">
                <a:solidFill>
                  <a:schemeClr val="dk1"/>
                </a:solidFill>
              </a:rPr>
              <a:t>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a:t>
            </a:r>
            <a:r>
              <a:rPr lang="en-US" sz="1200">
                <a:solidFill>
                  <a:srgbClr val="008000"/>
                </a:solidFill>
                <a:highlight>
                  <a:srgbClr val="FFFFFF"/>
                </a:highlight>
                <a:latin typeface="Consolas"/>
                <a:ea typeface="Consolas"/>
                <a:cs typeface="Consolas"/>
                <a:sym typeface="Consolas"/>
              </a:rPr>
              <a:t>[30,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39" name="Google Shape;1339;p9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40" name="Google Shape;1340;p93"/>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4"/>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346" name="Google Shape;1346;p94"/>
          <p:cNvGrpSpPr/>
          <p:nvPr/>
        </p:nvGrpSpPr>
        <p:grpSpPr>
          <a:xfrm>
            <a:off x="6225550" y="4100853"/>
            <a:ext cx="5966848" cy="2757003"/>
            <a:chOff x="7662396" y="4613250"/>
            <a:chExt cx="4529604" cy="2244751"/>
          </a:xfrm>
        </p:grpSpPr>
        <p:pic>
          <p:nvPicPr>
            <p:cNvPr id="1347" name="Google Shape;1347;p94"/>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348" name="Google Shape;1348;p94"/>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55" name="Google Shape;1355;p95"/>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56" name="Google Shape;1356;p95"/>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57" name="Google Shape;1357;p95"/>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5"/>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59" name="Google Shape;1359;p95"/>
          <p:cNvPicPr preferRelativeResize="0"/>
          <p:nvPr/>
        </p:nvPicPr>
        <p:blipFill>
          <a:blip r:embed="rId4">
            <a:alphaModFix/>
          </a:blip>
          <a:stretch>
            <a:fillRect/>
          </a:stretch>
        </p:blipFill>
        <p:spPr>
          <a:xfrm>
            <a:off x="6542531" y="5698475"/>
            <a:ext cx="425856" cy="4258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96"/>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65" name="Google Shape;1365;p96"/>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66" name="Google Shape;1366;p96"/>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67" name="Google Shape;1367;p96"/>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68" name="Google Shape;1368;p96"/>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69" name="Google Shape;1369;p96"/>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97"/>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376" name="Google Shape;1376;p97"/>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377" name="Google Shape;1377;p97"/>
          <p:cNvSpPr txBox="1"/>
          <p:nvPr>
            <p:ph idx="2" type="body"/>
          </p:nvPr>
        </p:nvSpPr>
        <p:spPr>
          <a:xfrm>
            <a:off x="6862625" y="16818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//const {readFile} = require('fs')</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readFileSync</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throw</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error</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second"</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384" name="Google Shape;1384;p98"/>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800">
                <a:solidFill>
                  <a:schemeClr val="dk1"/>
                </a:solidFill>
              </a:rPr>
              <a:t>A</a:t>
            </a:r>
            <a:r>
              <a:rPr lang="en-US" sz="1800">
                <a:solidFill>
                  <a:schemeClr val="dk1"/>
                </a:solidFill>
                <a:uFill>
                  <a:noFill/>
                </a:uFill>
                <a:hlinkClick r:id="rId3"/>
              </a:rPr>
              <a:t> </a:t>
            </a:r>
            <a:r>
              <a:rPr lang="en-US" sz="1800" u="sng">
                <a:solidFill>
                  <a:schemeClr val="hlink"/>
                </a:solidFill>
                <a:hlinkClick r:id="rId4"/>
              </a:rPr>
              <a:t>Promise</a:t>
            </a:r>
            <a:r>
              <a:rPr lang="en-US" sz="1800">
                <a:solidFill>
                  <a:schemeClr val="dk1"/>
                </a:solidFill>
              </a:rPr>
              <a:t> is an object representing the eventual completion or failure of an asynchronous operation. </a:t>
            </a:r>
            <a:endParaRPr sz="1800">
              <a:solidFill>
                <a:schemeClr val="dk1"/>
              </a:solidFill>
            </a:endParaRPr>
          </a:p>
          <a:p>
            <a:pPr indent="0" lvl="0" marL="0" rtl="0" algn="l">
              <a:lnSpc>
                <a:spcPct val="115000"/>
              </a:lnSpc>
              <a:spcBef>
                <a:spcPts val="1600"/>
              </a:spcBef>
              <a:spcAft>
                <a:spcPts val="0"/>
              </a:spcAft>
              <a:buNone/>
            </a:pPr>
            <a:r>
              <a:rPr lang="en-US" sz="1800">
                <a:solidFill>
                  <a:schemeClr val="dk1"/>
                </a:solidFill>
              </a:rPr>
              <a:t>Essentially, a promise is a returned object to which you attach callbacks, instead of passing callbacks into a function. </a:t>
            </a:r>
            <a:endParaRPr sz="18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1"/>
              </a:solidFill>
            </a:endParaRPr>
          </a:p>
          <a:p>
            <a:pPr indent="0" lvl="0" marL="0" rtl="0" algn="l">
              <a:spcBef>
                <a:spcPts val="1600"/>
              </a:spcBef>
              <a:spcAft>
                <a:spcPts val="600"/>
              </a:spcAft>
              <a:buNone/>
            </a:pPr>
            <a:r>
              <a:t/>
            </a:r>
            <a:endParaRPr sz="1400"/>
          </a:p>
        </p:txBody>
      </p:sp>
      <p:sp>
        <p:nvSpPr>
          <p:cNvPr id="1385" name="Google Shape;1385;p98"/>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error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prnerror</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386" name="Google Shape;1386;p98"/>
          <p:cNvPicPr preferRelativeResize="0"/>
          <p:nvPr/>
        </p:nvPicPr>
        <p:blipFill>
          <a:blip r:embed="rId5">
            <a:alphaModFix/>
          </a:blip>
          <a:stretch>
            <a:fillRect/>
          </a:stretch>
        </p:blipFill>
        <p:spPr>
          <a:xfrm>
            <a:off x="3009900" y="209366"/>
            <a:ext cx="1817400" cy="1421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393" name="Google Shape;1393;p99"/>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394" name="Google Shape;1394;p99"/>
          <p:cNvSpPr txBox="1"/>
          <p:nvPr>
            <p:ph idx="2" type="body"/>
          </p:nvPr>
        </p:nvSpPr>
        <p:spPr>
          <a:xfrm>
            <a:off x="7148950" y="1557125"/>
            <a:ext cx="48504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'util'</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{promisify}  = require('util');</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//const {readFile} = require('fs');</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promisify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readFile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first"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readFp</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"app/ironman.txt"</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'utf8'</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split</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rgbClr val="FF0000"/>
                </a:solidFill>
                <a:highlight>
                  <a:srgbClr val="FFFFFF"/>
                </a:highlight>
                <a:latin typeface="Consolas"/>
                <a:ea typeface="Consolas"/>
                <a:cs typeface="Consolas"/>
                <a:sym typeface="Consolas"/>
              </a:rPr>
              <a:t>\n</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printIronMan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"you see me last"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AF00DB"/>
              </a:solidFill>
              <a:highlight>
                <a:srgbClr val="FFFFFF"/>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00"/>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400" name="Google Shape;1400;p100"/>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401" name="Google Shape;1401;p100"/>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402" name="Google Shape;1402;p100"/>
          <p:cNvPicPr preferRelativeResize="0"/>
          <p:nvPr/>
        </p:nvPicPr>
        <p:blipFill>
          <a:blip r:embed="rId3">
            <a:alphaModFix/>
          </a:blip>
          <a:stretch>
            <a:fillRect/>
          </a:stretch>
        </p:blipFill>
        <p:spPr>
          <a:xfrm>
            <a:off x="6096000" y="1127700"/>
            <a:ext cx="369848" cy="34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01"/>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408" name="Google Shape;1408;p101"/>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409" name="Google Shape;1409;p101"/>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55" name="Google Shape;855;p39"/>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56" name="Google Shape;856;p3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02"/>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415" name="Google Shape;1415;p102"/>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416" name="Google Shape;1416;p102"/>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417" name="Google Shape;1417;p102"/>
          <p:cNvPicPr preferRelativeResize="0"/>
          <p:nvPr/>
        </p:nvPicPr>
        <p:blipFill>
          <a:blip r:embed="rId3">
            <a:alphaModFix/>
          </a:blip>
          <a:stretch>
            <a:fillRect/>
          </a:stretch>
        </p:blipFill>
        <p:spPr>
          <a:xfrm>
            <a:off x="5756975" y="1569900"/>
            <a:ext cx="369848" cy="348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03"/>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423" name="Google Shape;1423;p103"/>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don´t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424" name="Google Shape;1424;p103"/>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425" name="Google Shape;1425;p103"/>
          <p:cNvPicPr preferRelativeResize="0"/>
          <p:nvPr/>
        </p:nvPicPr>
        <p:blipFill>
          <a:blip r:embed="rId3">
            <a:alphaModFix/>
          </a:blip>
          <a:stretch>
            <a:fillRect/>
          </a:stretch>
        </p:blipFill>
        <p:spPr>
          <a:xfrm>
            <a:off x="6448000" y="1935975"/>
            <a:ext cx="369848" cy="348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04"/>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(TypeScript 2.3)</a:t>
            </a:r>
            <a:endParaRPr b="0" i="0" sz="3959" u="none" cap="none" strike="noStrike">
              <a:solidFill>
                <a:schemeClr val="accent1"/>
              </a:solidFill>
              <a:latin typeface="Calibri"/>
              <a:ea typeface="Calibri"/>
              <a:cs typeface="Calibri"/>
              <a:sym typeface="Calibri"/>
            </a:endParaRPr>
          </a:p>
        </p:txBody>
      </p:sp>
      <p:graphicFrame>
        <p:nvGraphicFramePr>
          <p:cNvPr id="1431" name="Google Shape;1431;p104"/>
          <p:cNvGraphicFramePr/>
          <p:nvPr/>
        </p:nvGraphicFramePr>
        <p:xfrm>
          <a:off x="396338" y="1742994"/>
          <a:ext cx="3000000" cy="3000000"/>
        </p:xfrm>
        <a:graphic>
          <a:graphicData uri="http://schemas.openxmlformats.org/drawingml/2006/table">
            <a:tbl>
              <a:tblPr bandRow="1" firstRow="1">
                <a:noFill/>
                <a:tableStyleId>{0C6177A8-492A-4E9C-8FFB-C82ECBE840A0}</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432" name="Google Shape;1432;p104"/>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From version 2.3 on, all flags related with “strict” compilation can be set in with the –strict flag. In 2.2 and below the flags need to be set individually.</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05"/>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438" name="Google Shape;1438;p105"/>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439" name="Google Shape;1439;p105"/>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440" name="Google Shape;1440;p105"/>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06"/>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446" name="Google Shape;1446;p106"/>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107"/>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452" name="Google Shape;1452;p107"/>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453" name="Google Shape;1453;p107"/>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454" name="Google Shape;1454;p107"/>
          <p:cNvPicPr preferRelativeResize="0"/>
          <p:nvPr/>
        </p:nvPicPr>
        <p:blipFill>
          <a:blip r:embed="rId3">
            <a:alphaModFix/>
          </a:blip>
          <a:stretch>
            <a:fillRect/>
          </a:stretch>
        </p:blipFill>
        <p:spPr>
          <a:xfrm>
            <a:off x="6055550" y="1574850"/>
            <a:ext cx="369848" cy="348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0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460" name="Google Shape;1460;p108"/>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461" name="Google Shape;1461;p108"/>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462" name="Google Shape;1462;p108"/>
          <p:cNvPicPr preferRelativeResize="0"/>
          <p:nvPr/>
        </p:nvPicPr>
        <p:blipFill>
          <a:blip r:embed="rId3">
            <a:alphaModFix/>
          </a:blip>
          <a:stretch>
            <a:fillRect/>
          </a:stretch>
        </p:blipFill>
        <p:spPr>
          <a:xfrm>
            <a:off x="6096000" y="1268425"/>
            <a:ext cx="369848" cy="3486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09"/>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3"/>
              </a:rPr>
              <a:t>https://www.javascripttutorial.net/es6/</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4"/>
              </a:rPr>
              <a:t>https://codetower.github.io/es6-features/</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5"/>
              </a:rPr>
              <a:t>http://es6-features.org/</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6"/>
              </a:rPr>
              <a:t>https://medium.com/@harisbaig100/things-to-keep-in-mind-while-moving-from-es3-es5-to-es6-javascript-12e6ea2acafa</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7"/>
              </a:rPr>
              <a:t>https://mariusschulz.com/blog</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8"/>
              </a:rPr>
              <a:t>https://github.com/techfort/LokiJS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9"/>
              </a:rPr>
              <a:t>https://dev.to/robertcoopercode/using-eslint-and-prettier-in-a-typescript-project-53jb</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0"/>
              </a:rPr>
              <a:t>https://htmlcheatsheet.com/js/</a:t>
            </a:r>
            <a:endParaRPr sz="1200"/>
          </a:p>
          <a:p>
            <a:pPr indent="0" lvl="0" marL="0" rtl="0" algn="l">
              <a:lnSpc>
                <a:spcPct val="122222"/>
              </a:lnSpc>
              <a:spcBef>
                <a:spcPts val="0"/>
              </a:spcBef>
              <a:spcAft>
                <a:spcPts val="0"/>
              </a:spcAft>
              <a:buClr>
                <a:schemeClr val="dk1"/>
              </a:buClr>
              <a:buSzPts val="1800"/>
              <a:buNone/>
            </a:pPr>
            <a:r>
              <a:t/>
            </a:r>
            <a:endParaRPr sz="1200"/>
          </a:p>
          <a:p>
            <a:pPr indent="0" lvl="0" marL="0" rtl="0" algn="l">
              <a:lnSpc>
                <a:spcPct val="90000"/>
              </a:lnSpc>
              <a:spcBef>
                <a:spcPts val="0"/>
              </a:spcBef>
              <a:spcAft>
                <a:spcPts val="0"/>
              </a:spcAft>
              <a:buClr>
                <a:schemeClr val="dk1"/>
              </a:buClr>
              <a:buSzPts val="1100"/>
              <a:buNone/>
            </a:pPr>
            <a:r>
              <a:rPr lang="en-US" sz="1200" u="sng">
                <a:solidFill>
                  <a:schemeClr val="hlink"/>
                </a:solidFill>
                <a:hlinkClick r:id="rId11"/>
              </a:rPr>
              <a:t>https://www.typescriptlang.org/docs/handbook/declaration-files/do-s-and-don-ts.html#general-types</a:t>
            </a:r>
            <a:endParaRPr sz="1200"/>
          </a:p>
          <a:p>
            <a:pPr indent="0" lvl="0" marL="0" rtl="0" algn="l">
              <a:lnSpc>
                <a:spcPct val="90000"/>
              </a:lnSpc>
              <a:spcBef>
                <a:spcPts val="0"/>
              </a:spcBef>
              <a:spcAft>
                <a:spcPts val="0"/>
              </a:spcAft>
              <a:buClr>
                <a:schemeClr val="dk1"/>
              </a:buClr>
              <a:buSzPts val="1100"/>
              <a:buFont typeface="Arial"/>
              <a:buNone/>
            </a:pPr>
            <a:r>
              <a:t/>
            </a:r>
            <a:endParaRPr sz="1200"/>
          </a:p>
          <a:p>
            <a:pPr indent="0" lvl="0" marL="0" rtl="0" algn="l">
              <a:lnSpc>
                <a:spcPct val="122222"/>
              </a:lnSpc>
              <a:spcBef>
                <a:spcPts val="0"/>
              </a:spcBef>
              <a:spcAft>
                <a:spcPts val="0"/>
              </a:spcAft>
              <a:buClr>
                <a:schemeClr val="dk1"/>
              </a:buClr>
              <a:buSzPts val="1800"/>
              <a:buNone/>
            </a:pPr>
            <a:r>
              <a:rPr lang="en-US" sz="1200" u="sng">
                <a:solidFill>
                  <a:schemeClr val="hlink"/>
                </a:solidFill>
                <a:hlinkClick r:id="rId12"/>
              </a:rPr>
              <a:t>https://khalilstemmler.com/articles/typescript-domain-driven-design/make-illegal-states-unrepresentable/</a:t>
            </a:r>
            <a:endParaRPr sz="1200"/>
          </a:p>
          <a:p>
            <a:pPr indent="0" lvl="0" marL="0" rtl="0" algn="l">
              <a:lnSpc>
                <a:spcPct val="122222"/>
              </a:lnSpc>
              <a:spcBef>
                <a:spcPts val="0"/>
              </a:spcBef>
              <a:spcAft>
                <a:spcPts val="0"/>
              </a:spcAft>
              <a:buClr>
                <a:schemeClr val="dk1"/>
              </a:buClr>
              <a:buSzPts val="1800"/>
              <a:buNone/>
            </a:pPr>
            <a:r>
              <a:t/>
            </a:r>
            <a:endParaRPr/>
          </a:p>
        </p:txBody>
      </p:sp>
      <p:sp>
        <p:nvSpPr>
          <p:cNvPr id="1468" name="Google Shape;1468;p10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4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63" name="Google Shape;863;p40"/>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64" name="Google Shape;864;p40"/>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65" name="Google Shape;865;p40"/>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66" name="Google Shape;866;p40"/>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67" name="Google Shape;867;p40"/>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68" name="Google Shape;868;p40">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41"/>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75" name="Google Shape;875;p41"/>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76" name="Google Shape;876;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